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61F67C-BCC3-475E-ACD2-A5817D3399DF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D8701F-4A36-4130-9CA7-04FCA7C72F8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F67C-BCC3-475E-ACD2-A5817D3399DF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01F-4A36-4130-9CA7-04FCA7C72F8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F67C-BCC3-475E-ACD2-A5817D3399DF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01F-4A36-4130-9CA7-04FCA7C72F8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F67C-BCC3-475E-ACD2-A5817D3399DF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01F-4A36-4130-9CA7-04FCA7C72F8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F67C-BCC3-475E-ACD2-A5817D3399DF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01F-4A36-4130-9CA7-04FCA7C72F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F67C-BCC3-475E-ACD2-A5817D3399DF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01F-4A36-4130-9CA7-04FCA7C72F8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F67C-BCC3-475E-ACD2-A5817D3399DF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01F-4A36-4130-9CA7-04FCA7C72F83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F67C-BCC3-475E-ACD2-A5817D3399DF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01F-4A36-4130-9CA7-04FCA7C72F83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F67C-BCC3-475E-ACD2-A5817D3399DF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01F-4A36-4130-9CA7-04FCA7C72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F67C-BCC3-475E-ACD2-A5817D3399DF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01F-4A36-4130-9CA7-04FCA7C72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F67C-BCC3-475E-ACD2-A5817D3399DF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01F-4A36-4130-9CA7-04FCA7C72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61F67C-BCC3-475E-ACD2-A5817D3399DF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6D8701F-4A36-4130-9CA7-04FCA7C72F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7772400" cy="158417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Муниципальное дошкольное образовательное учреждение детский сад</a:t>
            </a:r>
            <a:br>
              <a:rPr lang="ru-RU" sz="1800" dirty="0" smtClean="0"/>
            </a:br>
            <a:r>
              <a:rPr lang="ru-RU" sz="1800" dirty="0" smtClean="0"/>
              <a:t> № 20 «Умка» 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848872" cy="336192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Выступление на педагогическом совете педагогов МДОУ д/с № 20»Умка» на тему: «Методы, формы и технологии работы в ДОУ по экологическому воспитанию дошкольников»</a:t>
            </a:r>
          </a:p>
          <a:p>
            <a:r>
              <a:rPr lang="ru-RU" sz="2400" dirty="0" smtClean="0"/>
              <a:t>                                                               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                                            Составитель: Галанова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                                        Татьяна Викторовна,</a:t>
            </a:r>
          </a:p>
          <a:p>
            <a:r>
              <a:rPr lang="ru-RU" sz="2400" dirty="0" smtClean="0"/>
              <a:t>                                                                   воспитатель первой кв.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                      категории  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279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9391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« Побудить же в детях живое чувство природы – значит возбудить одно из самых благодетельных, воспитывающих душу влияний»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К. Д. Ушинский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68391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. </a:t>
            </a:r>
            <a:r>
              <a:rPr lang="ru-RU" sz="2400" dirty="0"/>
              <a:t>ф</a:t>
            </a:r>
            <a:r>
              <a:rPr lang="ru-RU" sz="2400" dirty="0" smtClean="0"/>
              <a:t>ормирование системы элементарных экологических   знаний и представлений;</a:t>
            </a:r>
          </a:p>
          <a:p>
            <a:pPr marL="0" indent="0">
              <a:buNone/>
            </a:pPr>
            <a:r>
              <a:rPr lang="ru-RU" sz="2400" dirty="0" smtClean="0"/>
              <a:t>. воспитание гуманного, бережного, эмоционально-положительного отношения к природе;</a:t>
            </a:r>
          </a:p>
          <a:p>
            <a:pPr marL="0" indent="0">
              <a:buNone/>
            </a:pPr>
            <a:r>
              <a:rPr lang="ru-RU" sz="2400" dirty="0" smtClean="0"/>
              <a:t>. </a:t>
            </a:r>
            <a:r>
              <a:rPr lang="ru-RU" sz="2400" dirty="0"/>
              <a:t>р</a:t>
            </a:r>
            <a:r>
              <a:rPr lang="ru-RU" sz="2400" dirty="0" smtClean="0"/>
              <a:t>азвитие эстетических чувств по отношению к окружающему миру (осознание красоты природы, желание её сохранить);</a:t>
            </a:r>
          </a:p>
          <a:p>
            <a:pPr marL="0" indent="0">
              <a:buNone/>
            </a:pPr>
            <a:r>
              <a:rPr lang="ru-RU" sz="2400" dirty="0" smtClean="0"/>
              <a:t>. формирование элементарных навыков рационального природопользования.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 процесс экологического образования детей воспитатель решает следующие задачи: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651994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Наглядные методы </a:t>
            </a:r>
            <a:r>
              <a:rPr lang="ru-RU" dirty="0" smtClean="0"/>
              <a:t>(</a:t>
            </a:r>
            <a:r>
              <a:rPr lang="ru-RU" sz="2400" dirty="0" smtClean="0"/>
              <a:t>наблюдение, просмотр познавательных фильмов, картинок, демонстрация различных моделей)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Словестные методы </a:t>
            </a:r>
            <a:r>
              <a:rPr lang="ru-RU" sz="2400" dirty="0" smtClean="0"/>
              <a:t>( рассказы воспитателя, беседы с детьми, чтение литературы с экологическим подтекстом, рассказы самих детей)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Практические методы </a:t>
            </a:r>
            <a:r>
              <a:rPr lang="ru-RU" dirty="0" smtClean="0"/>
              <a:t>(</a:t>
            </a:r>
            <a:r>
              <a:rPr lang="ru-RU" sz="2400" dirty="0" smtClean="0"/>
              <a:t> игра, моделирование, элементарные опыты, экспериментирование)</a:t>
            </a:r>
            <a:endParaRPr lang="ru-RU" b="1" dirty="0" smtClean="0"/>
          </a:p>
          <a:p>
            <a:pPr marL="1314450" lvl="2" indent="-514350">
              <a:buAutoNum type="arabicPeriod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Классификация методов экологического воспитания по </a:t>
            </a:r>
            <a:r>
              <a:rPr lang="ru-RU" sz="2800" b="1" dirty="0" err="1" smtClean="0"/>
              <a:t>Саморуковой</a:t>
            </a:r>
            <a:r>
              <a:rPr lang="ru-RU" sz="2800" b="1" dirty="0" smtClean="0"/>
              <a:t> П.Г., Серебряковой Т.А., Николаевой С.Н.: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02262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Наглядные</a:t>
            </a:r>
            <a:r>
              <a:rPr lang="ru-RU" dirty="0" smtClean="0"/>
              <a:t> (</a:t>
            </a:r>
            <a:r>
              <a:rPr lang="ru-RU" sz="2400" dirty="0" smtClean="0"/>
              <a:t>наблюдения, демонстрация, рассматривание, показ)</a:t>
            </a:r>
          </a:p>
          <a:p>
            <a:r>
              <a:rPr lang="ru-RU" b="1" dirty="0" smtClean="0"/>
              <a:t>Словесные</a:t>
            </a:r>
            <a:r>
              <a:rPr lang="ru-RU" dirty="0" smtClean="0"/>
              <a:t> (</a:t>
            </a:r>
            <a:r>
              <a:rPr lang="ru-RU" sz="2400" dirty="0" smtClean="0"/>
              <a:t>беседа, рассказ, чтение х/л, объяснение, указание, педагогическая оценка, вопрос)</a:t>
            </a:r>
          </a:p>
          <a:p>
            <a:r>
              <a:rPr lang="ru-RU" b="1" dirty="0" smtClean="0"/>
              <a:t>Практические </a:t>
            </a:r>
            <a:r>
              <a:rPr lang="ru-RU" dirty="0" smtClean="0"/>
              <a:t>(</a:t>
            </a:r>
            <a:r>
              <a:rPr lang="ru-RU" sz="2400" dirty="0" smtClean="0"/>
              <a:t>элементарные опыты, моделирование, упражнения)</a:t>
            </a:r>
          </a:p>
          <a:p>
            <a:r>
              <a:rPr lang="ru-RU" b="1" dirty="0" smtClean="0"/>
              <a:t>Собственно-практические</a:t>
            </a:r>
            <a:r>
              <a:rPr lang="ru-RU" dirty="0" smtClean="0"/>
              <a:t> (</a:t>
            </a:r>
            <a:r>
              <a:rPr lang="ru-RU" sz="2400" dirty="0" smtClean="0"/>
              <a:t>обращение к опыту детей, практические ситуации, поисковые действия, обследования)</a:t>
            </a:r>
          </a:p>
          <a:p>
            <a:r>
              <a:rPr lang="ru-RU" b="1" dirty="0" smtClean="0"/>
              <a:t>Игровые </a:t>
            </a:r>
            <a:r>
              <a:rPr lang="ru-RU" dirty="0" smtClean="0"/>
              <a:t>(</a:t>
            </a:r>
            <a:r>
              <a:rPr lang="ru-RU" sz="2400" dirty="0" smtClean="0"/>
              <a:t>дидактические игры, игровая ситуация, действия с игрушками, имитация действий, прятанье, поиск, подвижная игра, сюжетно-ролевая игра, загадки)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Некоторые учёные выделяют следующие группы методов</a:t>
            </a:r>
            <a:r>
              <a:rPr lang="ru-RU" sz="3200" dirty="0" smtClean="0"/>
              <a:t>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20215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400" dirty="0" smtClean="0"/>
              <a:t>Экологические занятия</a:t>
            </a:r>
          </a:p>
          <a:p>
            <a:r>
              <a:rPr lang="ru-RU" sz="2400" dirty="0" smtClean="0"/>
              <a:t>Экологические экскурсии</a:t>
            </a:r>
          </a:p>
          <a:p>
            <a:r>
              <a:rPr lang="ru-RU" sz="2400" dirty="0" smtClean="0"/>
              <a:t>Экологическая тропа</a:t>
            </a:r>
          </a:p>
          <a:p>
            <a:r>
              <a:rPr lang="ru-RU" sz="2400" dirty="0" smtClean="0"/>
              <a:t>Уроки доброты</a:t>
            </a:r>
          </a:p>
          <a:p>
            <a:r>
              <a:rPr lang="ru-RU" sz="2400" dirty="0" smtClean="0"/>
              <a:t>Уроки мышления</a:t>
            </a:r>
          </a:p>
          <a:p>
            <a:r>
              <a:rPr lang="ru-RU" sz="2400" dirty="0" smtClean="0"/>
              <a:t>Экологические кружки</a:t>
            </a:r>
          </a:p>
          <a:p>
            <a:r>
              <a:rPr lang="ru-RU" sz="2400" dirty="0" smtClean="0"/>
              <a:t>Экологические конкурсы</a:t>
            </a:r>
          </a:p>
          <a:p>
            <a:r>
              <a:rPr lang="ru-RU" sz="2400" dirty="0" smtClean="0"/>
              <a:t>Экологические акции</a:t>
            </a:r>
          </a:p>
          <a:p>
            <a:r>
              <a:rPr lang="ru-RU" sz="2400" dirty="0" smtClean="0"/>
              <a:t>КВН, аукционы, марафоны, викторины, «Поле чудес»</a:t>
            </a:r>
          </a:p>
          <a:p>
            <a:r>
              <a:rPr lang="ru-RU" sz="2400" dirty="0" smtClean="0"/>
              <a:t>Обсуждение и проигрывание ситуаций</a:t>
            </a:r>
          </a:p>
          <a:p>
            <a:r>
              <a:rPr lang="ru-RU" sz="2400" dirty="0" smtClean="0"/>
              <a:t>Трудовой десант, зелёный десант</a:t>
            </a:r>
          </a:p>
          <a:p>
            <a:r>
              <a:rPr lang="ru-RU" sz="2400" dirty="0" smtClean="0"/>
              <a:t>Экологические праздники, фестивали, сказки, тренинги</a:t>
            </a:r>
          </a:p>
          <a:p>
            <a:r>
              <a:rPr lang="ru-RU" sz="2400" dirty="0" smtClean="0"/>
              <a:t>Экологические игры(дидактические, имитационные, игры-моделирование- экосистем, соревнование, путешествия)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Формы экологической работы в дошкольном учреждении: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9595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 Метод моделирования</a:t>
            </a:r>
          </a:p>
          <a:p>
            <a:r>
              <a:rPr lang="ru-RU" sz="3200" b="1" dirty="0" smtClean="0"/>
              <a:t> Метод мнемотехники</a:t>
            </a:r>
          </a:p>
          <a:p>
            <a:r>
              <a:rPr lang="ru-RU" sz="3200" b="1" dirty="0"/>
              <a:t> </a:t>
            </a:r>
            <a:r>
              <a:rPr lang="ru-RU" sz="3200" b="1" dirty="0" smtClean="0"/>
              <a:t>Метод проектов</a:t>
            </a:r>
          </a:p>
          <a:p>
            <a:r>
              <a:rPr lang="ru-RU" sz="3200" b="1" dirty="0"/>
              <a:t> </a:t>
            </a:r>
            <a:r>
              <a:rPr lang="ru-RU" sz="3200" b="1" dirty="0" smtClean="0"/>
              <a:t>Экологическая игра</a:t>
            </a:r>
          </a:p>
          <a:p>
            <a:r>
              <a:rPr lang="ru-RU" sz="3200" b="1" dirty="0"/>
              <a:t> </a:t>
            </a:r>
            <a:r>
              <a:rPr lang="ru-RU" sz="3200" b="1" dirty="0" smtClean="0"/>
              <a:t>Диалоги с природой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Инновационные технологии экологического воспитания: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68381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 Кейс – технология</a:t>
            </a:r>
          </a:p>
          <a:p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sz="3200" b="1" dirty="0" smtClean="0"/>
              <a:t>Метод экологической идентификации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sz="3200" b="1" dirty="0" smtClean="0"/>
              <a:t> Компьютерные технологии и мультимедийные презентации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Инновационные технологии экологического воспитания: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53464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/>
              <a:t>           С П А С И Б О</a:t>
            </a:r>
          </a:p>
          <a:p>
            <a:pPr marL="0" indent="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                  З А </a:t>
            </a:r>
          </a:p>
          <a:p>
            <a:pPr marL="0" indent="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      В Н И М А Н И Е!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1681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165</TotalTime>
  <Words>403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Твердый переплет</vt:lpstr>
      <vt:lpstr>Муниципальное дошкольное образовательное учреждение детский сад  № 20 «Умка» </vt:lpstr>
      <vt:lpstr>Презентация PowerPoint</vt:lpstr>
      <vt:lpstr>В процесс экологического образования детей воспитатель решает следующие задачи:</vt:lpstr>
      <vt:lpstr>Классификация методов экологического воспитания по Саморуковой П.Г., Серебряковой Т.А., Николаевой С.Н.:</vt:lpstr>
      <vt:lpstr>Некоторые учёные выделяют следующие группы методов:</vt:lpstr>
      <vt:lpstr>Формы экологической работы в дошкольном учреждении:</vt:lpstr>
      <vt:lpstr>Инновационные технологии экологического воспитания:</vt:lpstr>
      <vt:lpstr>Инновационные технологии экологического воспитания: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детский сад  № 20 «Умка»</dc:title>
  <dc:creator>Семья</dc:creator>
  <cp:lastModifiedBy>Семья</cp:lastModifiedBy>
  <cp:revision>16</cp:revision>
  <dcterms:created xsi:type="dcterms:W3CDTF">2019-04-06T14:30:50Z</dcterms:created>
  <dcterms:modified xsi:type="dcterms:W3CDTF">2019-04-07T15:36:10Z</dcterms:modified>
</cp:coreProperties>
</file>