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315" r:id="rId4"/>
    <p:sldId id="328" r:id="rId5"/>
    <p:sldId id="306" r:id="rId6"/>
    <p:sldId id="307" r:id="rId7"/>
    <p:sldId id="308" r:id="rId8"/>
    <p:sldId id="321" r:id="rId9"/>
    <p:sldId id="329" r:id="rId10"/>
    <p:sldId id="311" r:id="rId11"/>
    <p:sldId id="269" r:id="rId12"/>
    <p:sldId id="327" r:id="rId13"/>
    <p:sldId id="330" r:id="rId14"/>
    <p:sldId id="331" r:id="rId15"/>
    <p:sldId id="317" r:id="rId16"/>
    <p:sldId id="323" r:id="rId17"/>
    <p:sldId id="270" r:id="rId18"/>
    <p:sldId id="324" r:id="rId19"/>
    <p:sldId id="274" r:id="rId20"/>
    <p:sldId id="325" r:id="rId21"/>
    <p:sldId id="333" r:id="rId22"/>
    <p:sldId id="334" r:id="rId23"/>
    <p:sldId id="335" r:id="rId24"/>
    <p:sldId id="336" r:id="rId25"/>
    <p:sldId id="332" r:id="rId26"/>
    <p:sldId id="316" r:id="rId27"/>
    <p:sldId id="310" r:id="rId28"/>
    <p:sldId id="32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42" d="100"/>
          <a:sy n="42" d="100"/>
        </p:scale>
        <p:origin x="52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  <a:pPr>
                <a:defRPr/>
              </a:pPr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540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Создание эколого-развивающего пространства  в старшей группе № 10 «Изобретатели»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487016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Выполнила  воспитатель: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Кострова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С.Е.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15250" cy="5378940"/>
          </a:xfrm>
        </p:spPr>
        <p:txBody>
          <a:bodyPr rtlCol="0">
            <a:noAutofit/>
          </a:bodyPr>
          <a:lstStyle/>
          <a:p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7148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  </a:t>
            </a:r>
          </a:p>
          <a:p>
            <a:pPr algn="just"/>
            <a:endParaRPr lang="ru-RU" sz="2400" dirty="0" smtClean="0">
              <a:latin typeface="+mn-lt"/>
            </a:endParaRPr>
          </a:p>
          <a:p>
            <a:pPr algn="just"/>
            <a:r>
              <a:rPr lang="ru-RU" sz="2400" dirty="0" smtClean="0">
                <a:latin typeface="+mn-lt"/>
              </a:rPr>
              <a:t>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9" y="571480"/>
            <a:ext cx="1981122" cy="2641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72" y="571481"/>
            <a:ext cx="1981122" cy="2641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4245" y="545356"/>
            <a:ext cx="2020307" cy="2693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432322"/>
            <a:ext cx="2758389" cy="30930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83838"/>
            <a:ext cx="7272809" cy="5653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Выставка детских работ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00" y="1124745"/>
            <a:ext cx="4038600" cy="500141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0" y="1124745"/>
            <a:ext cx="4038600" cy="5001418"/>
          </a:xfrm>
        </p:spPr>
      </p:pic>
    </p:spTree>
    <p:extLst>
      <p:ext uri="{BB962C8B-B14F-4D97-AF65-F5344CB8AC3E}">
        <p14:creationId xmlns:p14="http://schemas.microsoft.com/office/powerpoint/2010/main" val="5042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Выставка детских работ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4038600" cy="47085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038600" cy="4708525"/>
          </a:xfrm>
        </p:spPr>
      </p:pic>
    </p:spTree>
    <p:extLst>
      <p:ext uri="{BB962C8B-B14F-4D97-AF65-F5344CB8AC3E}">
        <p14:creationId xmlns:p14="http://schemas.microsoft.com/office/powerpoint/2010/main" val="14093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88487"/>
            <a:ext cx="6624736" cy="56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31274" cy="5328592"/>
          </a:xfrm>
        </p:spPr>
        <p:txBody>
          <a:bodyPr rtlCol="0">
            <a:noAutofit/>
          </a:bodyPr>
          <a:lstStyle/>
          <a:p>
            <a:r>
              <a:rPr lang="ru-RU" sz="3200" dirty="0" err="1" smtClean="0"/>
              <a:t>Кккк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620688"/>
            <a:ext cx="7139186" cy="54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24" y="188640"/>
            <a:ext cx="8229600" cy="932928"/>
          </a:xfrm>
        </p:spPr>
        <p:txBody>
          <a:bodyPr/>
          <a:lstStyle/>
          <a:p>
            <a:r>
              <a:rPr lang="ru-RU" dirty="0" smtClean="0"/>
              <a:t>«Веселые </a:t>
            </a:r>
            <a:r>
              <a:rPr lang="ru-RU" dirty="0" err="1" smtClean="0"/>
              <a:t>Чиполлинки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1568"/>
            <a:ext cx="7710924" cy="44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797"/>
            <a:ext cx="7416824" cy="5678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3" y="602686"/>
            <a:ext cx="7320813" cy="54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9632" y="2893003"/>
            <a:ext cx="88204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9122"/>
            <a:ext cx="7776864" cy="5832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«</a:t>
            </a:r>
            <a:r>
              <a:rPr lang="ru-RU" sz="3100" dirty="0" smtClean="0">
                <a:latin typeface="+mn-lt"/>
              </a:rPr>
              <a:t>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музыку жизни».</a:t>
            </a: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r>
              <a:rPr lang="ru-RU" sz="3100" b="1" dirty="0" smtClean="0">
                <a:latin typeface="+mn-lt"/>
              </a:rPr>
              <a:t>В. А. Сухомлинский</a:t>
            </a:r>
            <a:endParaRPr lang="ru-RU" sz="3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Дидактическая игра по экологии</a:t>
            </a:r>
            <a:br>
              <a:rPr lang="ru-RU" sz="2800" b="1" dirty="0" smtClean="0"/>
            </a:br>
            <a:r>
              <a:rPr lang="ru-RU" sz="2800" b="1" dirty="0" smtClean="0"/>
              <a:t>«Домашние и дикие животные»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86" y="1600200"/>
            <a:ext cx="6704506" cy="4776961"/>
          </a:xfrm>
        </p:spPr>
      </p:pic>
    </p:spTree>
    <p:extLst>
      <p:ext uri="{BB962C8B-B14F-4D97-AF65-F5344CB8AC3E}">
        <p14:creationId xmlns:p14="http://schemas.microsoft.com/office/powerpoint/2010/main" val="20161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620688"/>
            <a:ext cx="782486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88831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0513"/>
            <a:ext cx="7920880" cy="56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4570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</a:rPr>
              <a:t>Проекты - «Веселые </a:t>
            </a:r>
            <a:r>
              <a:rPr lang="ru-RU" sz="2800" b="1" dirty="0" err="1">
                <a:solidFill>
                  <a:prstClr val="black"/>
                </a:solidFill>
              </a:rPr>
              <a:t>Чиполлинки</a:t>
            </a:r>
            <a:r>
              <a:rPr lang="ru-RU" sz="2800" b="1" dirty="0">
                <a:solidFill>
                  <a:prstClr val="black"/>
                </a:solidFill>
              </a:rPr>
              <a:t>» и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 «Птицы- наши друзья»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89" y="2610038"/>
            <a:ext cx="3312622" cy="2506287"/>
          </a:xfrm>
        </p:spPr>
      </p:pic>
    </p:spTree>
    <p:extLst>
      <p:ext uri="{BB962C8B-B14F-4D97-AF65-F5344CB8AC3E}">
        <p14:creationId xmlns:p14="http://schemas.microsoft.com/office/powerpoint/2010/main" val="37378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52"/>
            <a:ext cx="7715250" cy="5734420"/>
          </a:xfrm>
        </p:spPr>
        <p:txBody>
          <a:bodyPr rtlCol="0">
            <a:noAutofit/>
          </a:bodyPr>
          <a:lstStyle/>
          <a:p>
            <a:pPr algn="l"/>
            <a:r>
              <a:rPr lang="ru-RU" sz="3200" b="1" dirty="0" smtClean="0">
                <a:latin typeface="+mn-lt"/>
              </a:rPr>
              <a:t>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84784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7043" y="1946449"/>
            <a:ext cx="6953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24745"/>
            <a:ext cx="6609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9843" y="404664"/>
            <a:ext cx="68253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+mn-lt"/>
                <a:ea typeface="+mj-ea"/>
                <a:cs typeface="+mj-cs"/>
              </a:rPr>
              <a:t>Все эти </a:t>
            </a:r>
            <a:r>
              <a:rPr lang="ru-RU" sz="3200" b="1" i="1" dirty="0" smtClean="0">
                <a:latin typeface="+mn-lt"/>
                <a:ea typeface="+mj-ea"/>
                <a:cs typeface="+mj-cs"/>
              </a:rPr>
              <a:t>методы</a:t>
            </a:r>
          </a:p>
          <a:p>
            <a:pPr algn="ctr"/>
            <a:r>
              <a:rPr lang="ru-RU" sz="3200" b="1" i="1" dirty="0" smtClean="0">
                <a:latin typeface="+mn-lt"/>
                <a:ea typeface="+mj-ea"/>
                <a:cs typeface="+mj-cs"/>
              </a:rPr>
              <a:t>способствуют </a:t>
            </a:r>
            <a:r>
              <a:rPr lang="ru-RU" sz="3200" b="1" i="1" dirty="0">
                <a:latin typeface="+mn-lt"/>
                <a:ea typeface="+mj-ea"/>
                <a:cs typeface="+mj-cs"/>
              </a:rPr>
              <a:t>развитию познавательных процессов у детей, формированию ценности к окружающей их действительности, воспитывают бережное отношение к природе, ко всему, что их окружает.</a:t>
            </a:r>
          </a:p>
          <a:p>
            <a:pPr algn="ctr"/>
            <a:r>
              <a:rPr lang="ru-RU" sz="3200" b="1" i="1" dirty="0">
                <a:latin typeface="+mn-lt"/>
                <a:ea typeface="+mj-ea"/>
                <a:cs typeface="+mj-cs"/>
              </a:rPr>
              <a:t>Очень важно, чтобы сами взрослые любили природу и эту любовь старались привить детям своим личным примером.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15250" cy="5112568"/>
          </a:xfrm>
        </p:spPr>
        <p:txBody>
          <a:bodyPr rtlCol="0">
            <a:noAutofit/>
          </a:bodyPr>
          <a:lstStyle/>
          <a:p>
            <a:r>
              <a:rPr lang="ru-RU" sz="3200" b="1" i="1" dirty="0" smtClean="0">
                <a:latin typeface="+mn-lt"/>
              </a:rPr>
              <a:t>Всё хорошее в детях из детства!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 Как истоки добра пробудить? Прикоснуться к природе всем сердцем: Удивиться, узнать, полюбить!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 Мы хотим, чтоб земля расцветала. Росли как цветы, малыши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Чтоб для них экология стала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Не наукой, а частью души! 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540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Спасибо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за внимание!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4" y="692696"/>
            <a:ext cx="7991639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2"/>
          <p:cNvSpPr txBox="1">
            <a:spLocks/>
          </p:cNvSpPr>
          <p:nvPr/>
        </p:nvSpPr>
        <p:spPr>
          <a:xfrm>
            <a:off x="539551" y="0"/>
            <a:ext cx="7896885" cy="12791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/>
              <a:t>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34325"/>
            <a:ext cx="2000264" cy="10572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Сюжетно -ролевые  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357166"/>
            <a:ext cx="1785938" cy="1057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Игры с природным материалом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3" y="357166"/>
            <a:ext cx="1714513" cy="10572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Целевые прогулки </a:t>
            </a:r>
            <a:r>
              <a:rPr lang="ru-RU" dirty="0" smtClean="0">
                <a:solidFill>
                  <a:schemeClr val="tx1"/>
                </a:solidFill>
              </a:rPr>
              <a:t>и наблюдение в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357166"/>
            <a:ext cx="2000279" cy="9858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Просмотр  фильмов  о 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207170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Создание книг – самоделок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3" y="2786058"/>
            <a:ext cx="1785950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Чтение детской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9" y="4000504"/>
            <a:ext cx="2000264" cy="1057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Труд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мине – центре  природы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500175"/>
            <a:ext cx="2143141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5214951"/>
            <a:ext cx="2000280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Беседы  с  детьми  на экологические  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5357826"/>
            <a:ext cx="1928826" cy="11430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Сбор коллекций семян, камней, оформление гербария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5143512"/>
            <a:ext cx="2071702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Работа с календарями природы, дневниками наблюдений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5357812"/>
            <a:ext cx="1928826" cy="1143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Изобразительная  деятельность  по экологической  тематике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991" y="1499922"/>
            <a:ext cx="2143140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Рассматривание  дидактических картинок, иллюстраций  о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928934"/>
            <a:ext cx="2000264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Экологические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досуги, проекты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носка с четырьмя стрелками 16"/>
          <p:cNvSpPr/>
          <p:nvPr/>
        </p:nvSpPr>
        <p:spPr>
          <a:xfrm>
            <a:off x="2500298" y="2107398"/>
            <a:ext cx="4429125" cy="2428885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овместная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деятельность  воспитателя 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воспитанников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869" y="342939"/>
            <a:ext cx="1967219" cy="10486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Сюжетно -ролевые  и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98082" y="382624"/>
            <a:ext cx="1785938" cy="1057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Игры с природным материалом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9783" y="382624"/>
            <a:ext cx="1714513" cy="10572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Целевые прогулки </a:t>
            </a:r>
            <a:r>
              <a:rPr lang="ru-RU" dirty="0" smtClean="0">
                <a:solidFill>
                  <a:schemeClr val="tx1"/>
                </a:solidFill>
              </a:rPr>
              <a:t>и наблюдение в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70048" y="382624"/>
            <a:ext cx="2000279" cy="9858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Просмотр  фильмов  о  природе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0628" y="4097400"/>
            <a:ext cx="2071702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Создание книг – самоделок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4363" y="2811516"/>
            <a:ext cx="1785950" cy="1071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Чтение детской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70049" y="4025962"/>
            <a:ext cx="2000264" cy="1057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Труд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мине – центре  природы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7172" y="1525633"/>
            <a:ext cx="2143141" cy="12144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Опытная, экспериментальная, поисковая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0628" y="5240409"/>
            <a:ext cx="2000280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Беседы  с  детьми  на экологические  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26908" y="5383284"/>
            <a:ext cx="1928826" cy="11430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Сбор коллекций семян, камней, оформление гербария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98610" y="5168970"/>
            <a:ext cx="2071702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Работа с календарями природы, дневниками наблюдений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5383270"/>
            <a:ext cx="1928826" cy="11430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Изобразительная  деятельность  по экологической  тематике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9109" y="1534750"/>
            <a:ext cx="2159669" cy="132274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Рассматривание  дидактических картинок, иллюстраций  о природе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0628" y="2954392"/>
            <a:ext cx="2000264" cy="10001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Экологические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досуги, проекты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Выноска с четырьмя стрелками 31"/>
          <p:cNvSpPr/>
          <p:nvPr/>
        </p:nvSpPr>
        <p:spPr>
          <a:xfrm>
            <a:off x="2483768" y="2132856"/>
            <a:ext cx="4429125" cy="2428885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овместная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деятельность  воспитателя 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воспитанников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840760" cy="59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4" y="692696"/>
            <a:ext cx="8229600" cy="5429264"/>
          </a:xfrm>
        </p:spPr>
        <p:txBody>
          <a:bodyPr/>
          <a:lstStyle/>
          <a:p>
            <a:pPr marL="84138" indent="717550"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7187"/>
            <a:ext cx="6408712" cy="5956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29264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908721"/>
            <a:ext cx="755129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786346"/>
          </a:xfrm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latin typeface="+mn-lt"/>
              </a:rPr>
              <a:t> </a:t>
            </a:r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9" y="836713"/>
            <a:ext cx="7341205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46365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286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Тема Office</vt:lpstr>
      <vt:lpstr>Презентация PowerPoint</vt:lpstr>
      <vt:lpstr>«Человек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В. А. Сухомлинский</vt:lpstr>
      <vt:lpstr>Презентация PowerPoint</vt:lpstr>
      <vt:lpstr>Презентация PowerPoint</vt:lpstr>
      <vt:lpstr>Презентация PowerPoint</vt:lpstr>
      <vt:lpstr>   </vt:lpstr>
      <vt:lpstr>             </vt:lpstr>
      <vt:lpstr>  </vt:lpstr>
      <vt:lpstr>Презентация PowerPoint</vt:lpstr>
      <vt:lpstr>   </vt:lpstr>
      <vt:lpstr>Презентация PowerPoint</vt:lpstr>
      <vt:lpstr>Выставка детских работ</vt:lpstr>
      <vt:lpstr>Выставка детских работ</vt:lpstr>
      <vt:lpstr>Презентация PowerPoint</vt:lpstr>
      <vt:lpstr>Кккк </vt:lpstr>
      <vt:lpstr>«Веселые Чиполлинки»</vt:lpstr>
      <vt:lpstr>Презентация PowerPoint</vt:lpstr>
      <vt:lpstr>Презентация PowerPoint</vt:lpstr>
      <vt:lpstr>Презентация PowerPoint</vt:lpstr>
      <vt:lpstr>Дидактическая игра по экологии «Домашние и дикие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Проекты - «Веселые Чиполлинки» и  «Птицы- наши друзья»</vt:lpstr>
      <vt:lpstr>      </vt:lpstr>
      <vt:lpstr>Всё хорошее в детях из детства!  Как истоки добра пробудить? Прикоснуться к природе всем сердцем: Удивиться, узнать, полюбить!  Мы хотим, чтоб земля расцветала. Росли как цветы, малыши  Чтоб для них экология стала  Не наукой, а частью души!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Светлана</cp:lastModifiedBy>
  <cp:revision>175</cp:revision>
  <dcterms:created xsi:type="dcterms:W3CDTF">2013-08-23T08:38:35Z</dcterms:created>
  <dcterms:modified xsi:type="dcterms:W3CDTF">2019-03-24T20:23:53Z</dcterms:modified>
</cp:coreProperties>
</file>