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15" r:id="rId3"/>
    <p:sldId id="323" r:id="rId4"/>
    <p:sldId id="306" r:id="rId5"/>
    <p:sldId id="308" r:id="rId6"/>
    <p:sldId id="311" r:id="rId7"/>
    <p:sldId id="316" r:id="rId8"/>
    <p:sldId id="310" r:id="rId9"/>
    <p:sldId id="32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 varScale="1">
        <p:scale>
          <a:sx n="81" d="100"/>
          <a:sy n="81" d="100"/>
        </p:scale>
        <p:origin x="-7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B544-E66F-47DA-982F-9A0ACADB070C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55A9-0FA9-4C74-9833-1CEE4FAF8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74B2-AEF9-454A-A732-41BC407DC290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1C74-CDA8-4B43-914B-95588883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63C9-CADA-4847-8006-1AB43F137FDB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9F8F-B128-4F22-AFE3-55580AE06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4E2B-DDDD-448A-810A-AE58CBDE5905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2FEB-EAA0-4468-BD2A-110758910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E360-BEA2-4994-8D07-63AF9D48C7D8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A7F8-6C37-436C-86AB-FFEF07812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C641-726F-4E01-A60F-426BEB17FB03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705F-6929-40F4-BDF1-7E17EBB2C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4861-EAA5-48B9-A1B6-C0DF494FD439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2866-81B6-46D6-8F3B-586C0F570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B229-C140-4B66-A127-C92CCDE88B39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FC95-7864-4DC0-A0D7-6688A05D6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8D1B-EBDD-4198-AF73-C3427B4450D5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00EA-C115-4B72-8EBA-543DDAF1C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AFB4-AB6F-4C31-8A61-CAF42F014AD8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B55D-FC6C-487B-955D-57D46AFA7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C56C-8349-4055-A74A-8300974C73E4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AA1C-4969-4175-B10D-14B2B3179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0F87-D3CC-4FF6-B907-807C3A6DE8C1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5013-E476-40A8-B8DB-D78580C82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2D8F-F2B6-433F-9E31-9559249E74DC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E263-186B-4992-9F2D-02342082F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BF3788-0081-4156-A57D-17AE5ACA850B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A4B032-4E63-40E5-888B-06E2371B6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76" r:id="rId3"/>
    <p:sldLayoutId id="2147483677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99792" y="620688"/>
            <a:ext cx="5976664" cy="54006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Почему экологическое воспитание нужно начинать </a:t>
            </a:r>
            <a:r>
              <a:rPr lang="ru-RU" sz="3600" b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в дошкольном возрасте </a:t>
            </a: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487016"/>
            <a:ext cx="4214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Выполнила воспитатель: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Кушакова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А. В.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pPr indent="361950"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</a:t>
            </a:r>
            <a:r>
              <a:rPr lang="ru-RU" sz="2400" dirty="0" smtClean="0">
                <a:latin typeface="+mn-lt"/>
              </a:rPr>
              <a:t>Слово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«экология» </a:t>
            </a:r>
            <a:r>
              <a:rPr lang="ru-RU" sz="2400" dirty="0" smtClean="0">
                <a:latin typeface="+mn-lt"/>
              </a:rPr>
              <a:t>древнегреческое: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«эко» </a:t>
            </a:r>
            <a:r>
              <a:rPr lang="ru-RU" sz="2400" dirty="0" smtClean="0">
                <a:latin typeface="+mn-lt"/>
              </a:rPr>
              <a:t>– жилище,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«логос» </a:t>
            </a:r>
            <a:r>
              <a:rPr lang="ru-RU" sz="2400" dirty="0" smtClean="0">
                <a:latin typeface="+mn-lt"/>
              </a:rPr>
              <a:t>– понятие, наука.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 Термин впервые предложил немецкий биолог Эрнст Геккель в 1866 году в книге </a:t>
            </a:r>
            <a:r>
              <a:rPr lang="ru-RU" sz="2400" dirty="0" smtClean="0">
                <a:solidFill>
                  <a:srgbClr val="00B050"/>
                </a:solidFill>
                <a:latin typeface="+mn-lt"/>
              </a:rPr>
              <a:t>«Общая морфология организмов».</a:t>
            </a:r>
            <a:br>
              <a:rPr lang="ru-RU" sz="2400" dirty="0" smtClean="0">
                <a:solidFill>
                  <a:srgbClr val="00B050"/>
                </a:solidFill>
                <a:latin typeface="+mn-lt"/>
              </a:rPr>
            </a:br>
            <a:r>
              <a:rPr lang="ru-RU" sz="2400" dirty="0" smtClean="0">
                <a:latin typeface="+mn-lt"/>
              </a:rPr>
              <a:t>     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</a:t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Дошкольный </a:t>
            </a:r>
            <a:r>
              <a:rPr lang="ru-RU" sz="2800" dirty="0" smtClean="0"/>
              <a:t>возраст – наиболее благоприятный период экологического воспитания, ребенок познает мир с открытой душой и сердцем. Именно в этом возрасте накапливаются яркие, образные эмоциональные впечатления, первые природоведческие представления, закладывается фундамент правильного отношения к окружающему миру и ценностной ориентации в нем. Любовь к природе, сознательное, бережное и заинтересованное отношение к ней каждого человека должны воспитываться с раннего детства в семье и </a:t>
            </a:r>
            <a:r>
              <a:rPr lang="ru-RU" sz="2800" dirty="0" smtClean="0"/>
              <a:t>ДОУ.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pPr marL="85725" indent="628650" algn="l"/>
            <a:r>
              <a:rPr lang="ru-RU" sz="1800" dirty="0" smtClean="0">
                <a:latin typeface="+mn-lt"/>
              </a:rPr>
              <a:t>Поэтому сегодня можно с уверенностью сказать, что 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экологическое воспитание детей </a:t>
            </a:r>
            <a:r>
              <a:rPr lang="ru-RU" sz="2000" dirty="0" smtClean="0">
                <a:latin typeface="+mn-lt"/>
              </a:rPr>
              <a:t>— это забота о будущем планеты.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  Столь раннее формирование экологической направленности объясняется тем, что до 7 лет у ребёнка создаётся фундамент для закладывания осознанного отношения к окружающей природе; идёт накопление ярких эмоций; непосредственное восприятие информации позволяет запомнить её прочно и легко, потому что это интересно.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Современные исследования показали, что на психологическом уровне восприятие окружающего мира у ребёнка до 7 лет формируется на 70%. А вот после достижения этой черты оставшиеся 30% накапливаются уже до конца дней.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 Поэтому  работа с детьми дошкольного возраста так  важна для формирования экологической культуры личности.</a:t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29264"/>
          </a:xfr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 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</a:t>
            </a:r>
            <a:r>
              <a:rPr lang="ru-RU" sz="2400" b="1" dirty="0" smtClean="0">
                <a:latin typeface="+mn-lt"/>
              </a:rPr>
              <a:t>Согласно Стратегии развития воспитания в РФ,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экологическое воспитание </a:t>
            </a:r>
            <a:r>
              <a:rPr lang="ru-RU" sz="2400" b="1" dirty="0" smtClean="0">
                <a:latin typeface="+mn-lt"/>
              </a:rPr>
              <a:t>предполагает:</a:t>
            </a:r>
            <a:br>
              <a:rPr lang="ru-RU" sz="2400" b="1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развитие у воспитанников представлений и  элементарных понятий о взаимосвязях и  взаимоотношениях человека и природы;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становление и развитие у ребёнка экологической культуры, бережного отношения к родной земле;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воспитание чувства ответственности за состояние природных ресурсов и разумное взаимодействие с ними;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осознание своего собственного «Я» как части природы.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378940"/>
          </a:xfrm>
        </p:spPr>
        <p:txBody>
          <a:bodyPr rtlCol="0">
            <a:noAutofit/>
          </a:bodyPr>
          <a:lstStyle/>
          <a:p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b="1" i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71480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+mn-lt"/>
              </a:rPr>
              <a:t>        </a:t>
            </a:r>
          </a:p>
          <a:p>
            <a:pPr algn="just"/>
            <a:endParaRPr lang="ru-RU" sz="2400" dirty="0" smtClean="0">
              <a:latin typeface="+mn-lt"/>
            </a:endParaRPr>
          </a:p>
          <a:p>
            <a:pPr algn="just"/>
            <a:r>
              <a:rPr lang="ru-RU" sz="2400" dirty="0" smtClean="0">
                <a:latin typeface="+mn-lt"/>
              </a:rPr>
              <a:t>             Воспитатель детского сада – главная, фигура педагогического процесса, в том числе и экологического воспитания. Являясь носителем экологической культуры, владея методикой экологического воспитания, он организует деятельность детей так, чтобы она была содержательной, эмоционально насыщенной, способствовала формированию практических навыков и необходимых представлений о природе и постепенно «переходила» в самостоятельное поведение детей. Ведущей в этом процессе должна стать совместная деятельность взрослого и ребенка.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42852"/>
            <a:ext cx="7715250" cy="5734420"/>
          </a:xfrm>
        </p:spPr>
        <p:txBody>
          <a:bodyPr rtlCol="0">
            <a:noAutofit/>
          </a:bodyPr>
          <a:lstStyle/>
          <a:p>
            <a:pPr algn="l"/>
            <a:r>
              <a:rPr lang="ru-RU" sz="3200" b="1" dirty="0" smtClean="0">
                <a:latin typeface="+mn-lt"/>
              </a:rPr>
              <a:t>      </a:t>
            </a:r>
            <a:r>
              <a:rPr lang="ru-RU" sz="2800" b="1" dirty="0" smtClean="0">
                <a:latin typeface="+mn-lt"/>
              </a:rPr>
              <a:t>Поэтому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800" b="1" dirty="0" smtClean="0">
                <a:latin typeface="+mn-lt"/>
              </a:rPr>
              <a:t>самое главное в процессе экологического воспитания привить ребенку главные     принципы его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+mn-lt"/>
              </a:rPr>
              <a:t>жизни в гармонии с природой: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1. «Не навреди».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2. «Познавая, не разрушай».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3. «Не бери у природы больше, чем тебе необходимо».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4. «Прежде чем сделать, ответь себе на три вопроса: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Что я хочу сделать?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Зачем мне это нужно?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Кто и что при этом приобретает, а кто и что теряет?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5. «Подумай о последствиях!»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112568"/>
          </a:xfrm>
        </p:spPr>
        <p:txBody>
          <a:bodyPr rtlCol="0">
            <a:noAutofit/>
          </a:bodyPr>
          <a:lstStyle/>
          <a:p>
            <a:r>
              <a:rPr lang="ru-RU" sz="3200" b="1" i="1" dirty="0" smtClean="0">
                <a:latin typeface="+mn-lt"/>
              </a:rPr>
              <a:t>Всё хорошее в детях из детства!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 Как истоки добра пробудить? Прикоснуться к природе всем сердцем: Удивиться, узнать, полюбить!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 Мы хотим, чтоб земля расцветала. Росли как цветы, малыши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Чтоб для них экология стала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Не наукой, а частью души! </a:t>
            </a:r>
            <a:br>
              <a:rPr lang="ru-RU" sz="3200" b="1" i="1" dirty="0" smtClean="0">
                <a:latin typeface="+mn-lt"/>
              </a:rPr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99792" y="620688"/>
            <a:ext cx="5976664" cy="54006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66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Спасибо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за внимание!</a:t>
            </a:r>
            <a:r>
              <a:rPr lang="ru-RU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625515"/>
            <a:ext cx="421484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5105</TotalTime>
  <Words>139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                 Слово «экология» древнегреческое: «эко» – жилище, «логос» – понятие, наука.       Термин впервые предложил немецкий биолог Эрнст Геккель в 1866 году в книге «Общая морфология организмов».      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 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 </vt:lpstr>
      <vt:lpstr>         Дошкольный возраст – наиболее благоприятный период экологического воспитания, ребенок познает мир с открытой душой и сердцем. Именно в этом возрасте накапливаются яркие, образные эмоциональные впечатления, первые природоведческие представления, закладывается фундамент правильного отношения к окружающему миру и ценностной ориентации в нем. Любовь к природе, сознательное, бережное и заинтересованное отношение к ней каждого человека должны воспитываться с раннего детства в семье и ДОУ.</vt:lpstr>
      <vt:lpstr>Поэтому сегодня можно с уверенностью сказать, что экологическое воспитание детей — это забота о будущем планеты.         Столь раннее формирование экологической направленности объясняется тем, что до 7 лет у ребёнка создаётся фундамент для закладывания осознанного отношения к окружающей природе; идёт накопление ярких эмоций; непосредственное восприятие информации позволяет запомнить её прочно и легко, потому что это интересно.        Современные исследования показали, что на психологическом уровне восприятие окружающего мира у ребёнка до 7 лет формируется на 70%. А вот после достижения этой черты оставшиеся 30% накапливаются уже до конца дней.         Поэтому  работа с детьми дошкольного возраста так  важна для формирования экологической культуры личности. </vt:lpstr>
      <vt:lpstr>              Согласно Стратегии развития воспитания в РФ, экологическое воспитание предполагает:  - развитие у воспитанников представлений и  элементарных понятий о взаимосвязях и  взаимоотношениях человека и природы;   - становление и развитие у ребёнка экологической культуры, бережного отношения к родной земле;  - воспитание чувства ответственности за состояние природных ресурсов и разумное взаимодействие с ними;    - осознание своего собственного «Я» как части природы.    </vt:lpstr>
      <vt:lpstr>   </vt:lpstr>
      <vt:lpstr>      Поэтому самое главное в процессе экологического воспитания привить ребенку главные     принципы его жизни в гармонии с природой: 1. «Не навреди». 2. «Познавая, не разрушай». 3. «Не бери у природы больше, чем тебе необходимо». 4. «Прежде чем сделать, ответь себе на три вопроса:  -  Что я хочу сделать?  -  Зачем мне это нужно?  -  Кто и что при этом приобретает, а кто и что теряет? 5. «Подумай о последствиях!» </vt:lpstr>
      <vt:lpstr>Всё хорошее в детях из детства!  Как истоки добра пробудить? Прикоснуться к природе всем сердцем: Удивиться, узнать, полюбить!  Мы хотим, чтоб земля расцветала. Росли как цветы, малыши  Чтоб для них экология стала  Не наукой, а частью души! 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Иван Тимофеев</cp:lastModifiedBy>
  <cp:revision>157</cp:revision>
  <dcterms:created xsi:type="dcterms:W3CDTF">2013-08-23T08:38:35Z</dcterms:created>
  <dcterms:modified xsi:type="dcterms:W3CDTF">2019-04-04T12:02:17Z</dcterms:modified>
</cp:coreProperties>
</file>