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89E65-D182-4E41-825A-46EBBEEA6B5E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76B8-EC7F-4560-BBD7-278D7938E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для индивидуальной работы с детьми с ОВЗ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«Как  </a:t>
            </a:r>
            <a:r>
              <a:rPr lang="ru-RU" dirty="0" smtClean="0"/>
              <a:t>я  </a:t>
            </a:r>
            <a:r>
              <a:rPr lang="ru-RU" smtClean="0"/>
              <a:t>называюсь </a:t>
            </a:r>
            <a:r>
              <a:rPr lang="ru-RU" smtClean="0"/>
              <a:t>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</a:t>
            </a:r>
            <a:r>
              <a:rPr lang="ru-RU" dirty="0" smtClean="0">
                <a:solidFill>
                  <a:schemeClr val="tx1"/>
                </a:solidFill>
              </a:rPr>
              <a:t>Учитель – дефектолог МДОУ № 20 «Умка»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Зехина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О.Н.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xtrafootball.ucoz.ru/_pu/0/279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428892" cy="2807513"/>
          </a:xfrm>
          <a:prstGeom prst="rect">
            <a:avLst/>
          </a:prstGeom>
          <a:noFill/>
        </p:spPr>
      </p:pic>
      <p:pic>
        <p:nvPicPr>
          <p:cNvPr id="1028" name="Picture 4" descr="http://www.21gaz.ru/images/news/21ga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85728"/>
            <a:ext cx="3214710" cy="2071701"/>
          </a:xfrm>
          <a:prstGeom prst="rect">
            <a:avLst/>
          </a:prstGeom>
          <a:noFill/>
        </p:spPr>
      </p:pic>
      <p:pic>
        <p:nvPicPr>
          <p:cNvPr id="1032" name="Picture 8" descr="http://happy-home.su/images/product/s/209056f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14290"/>
            <a:ext cx="2428892" cy="2786082"/>
          </a:xfrm>
          <a:prstGeom prst="rect">
            <a:avLst/>
          </a:prstGeom>
          <a:noFill/>
        </p:spPr>
      </p:pic>
      <p:pic>
        <p:nvPicPr>
          <p:cNvPr id="1036" name="Picture 12" descr="https://image.freepik.com/free-photo/_32076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571876"/>
            <a:ext cx="3286148" cy="2000264"/>
          </a:xfrm>
          <a:prstGeom prst="rect">
            <a:avLst/>
          </a:prstGeom>
          <a:noFill/>
        </p:spPr>
      </p:pic>
      <p:pic>
        <p:nvPicPr>
          <p:cNvPr id="1038" name="Picture 14" descr="https://image.freepik.com/free-vector/_61022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3429000"/>
            <a:ext cx="3000396" cy="264320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2500306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мяч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2571744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стул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242886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автомобиль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5715016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кубик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636" y="5572140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ручка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16" name="Стрелка вправо 15">
            <a:hlinkClick r:id="rId7" action="ppaction://hlinksldjump"/>
          </p:cNvPr>
          <p:cNvSpPr/>
          <p:nvPr/>
        </p:nvSpPr>
        <p:spPr>
          <a:xfrm>
            <a:off x="8286776" y="6286520"/>
            <a:ext cx="642942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orus.ucoz.ru/_nw/297/37533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2286015" cy="2318213"/>
          </a:xfrm>
          <a:prstGeom prst="rect">
            <a:avLst/>
          </a:prstGeom>
          <a:noFill/>
        </p:spPr>
      </p:pic>
      <p:pic>
        <p:nvPicPr>
          <p:cNvPr id="15364" name="Picture 4" descr="http://besplatnye-programmy.com/uploads/posts/2012-09/1348435107_t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28604"/>
            <a:ext cx="2857500" cy="2438400"/>
          </a:xfrm>
          <a:prstGeom prst="rect">
            <a:avLst/>
          </a:prstGeom>
          <a:noFill/>
        </p:spPr>
      </p:pic>
      <p:pic>
        <p:nvPicPr>
          <p:cNvPr id="15366" name="Picture 6" descr="http://pngimg.com/upload/small/gloves_PNG832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28604"/>
            <a:ext cx="2667000" cy="2466975"/>
          </a:xfrm>
          <a:prstGeom prst="rect">
            <a:avLst/>
          </a:prstGeom>
          <a:noFill/>
        </p:spPr>
      </p:pic>
      <p:pic>
        <p:nvPicPr>
          <p:cNvPr id="15368" name="Picture 8" descr="http://pngimg.com/upload/small/car_wheel_PNG107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3714752"/>
            <a:ext cx="2438400" cy="2438400"/>
          </a:xfrm>
          <a:prstGeom prst="rect">
            <a:avLst/>
          </a:prstGeom>
          <a:noFill/>
        </p:spPr>
      </p:pic>
      <p:pic>
        <p:nvPicPr>
          <p:cNvPr id="15370" name="Picture 10" descr="http://g02.a.alicdn.com/kf/HTB1S0kZJpXXXXcjXFXXq6xXFXXXd/%D0%9D%D0%BE%D0%B2%D0%BE%D0%B5-%D0%BF%D0%BE%D1%81%D1%82%D1%83%D0%BF%D0%BB%D0%B5%D0%BD%D0%B8%D0%B5-%D0%BD%D0%B5%D1%80%D0%B6%D0%B0%D0%B2%D0%B5%D1%8E%D1%89%D0%B5%D0%B9-%D1%81%D1%82%D0%B0%D0%BB%D0%B8-%D0%BC%D0%BE%D1%81%D0%BA%D0%B2%D0%B0-%D0%BC%D1%83%D0%BB-%D0%BA%D1%80%D1%83%D0%B6%D0%BA%D0%B0-%D0%B2%D1%8B%D1%81%D0%BE%D0%BA%D0%BE%D0%B5-%D0%BA%D0%B0%D1%87%D0%B5%D1%81%D1%82%D0%B2%D0%BE-%D0%BC%D0%B5%D0%B4%D1%8C-%D0%BA%D1%80%D1%83%D0%B6%D0%BA%D0%B0-Drinkware-%D0%B1%D0%B5%D1%81%D0%BF%D0%BB%D0%B0%D1%82%D0%BD%D0%B0%D1%8F-%D0%B4%D0%BE%D1%81%D1%82%D0%B0%D0%B2%D0%BA%D0%B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3500438"/>
            <a:ext cx="2857520" cy="278608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2571744"/>
            <a:ext cx="13773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b="1" dirty="0">
                <a:solidFill>
                  <a:srgbClr val="00B0F0"/>
                </a:solidFill>
              </a:rPr>
              <a:t>часы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5715016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колесо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271462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телевизор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2264" y="2714620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перчатки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60" y="578645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кружка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3" name="Стрелка вправо 12">
            <a:hlinkClick r:id="rId7" action="ppaction://hlinksldjump"/>
          </p:cNvPr>
          <p:cNvSpPr/>
          <p:nvPr/>
        </p:nvSpPr>
        <p:spPr>
          <a:xfrm>
            <a:off x="8286776" y="6286520"/>
            <a:ext cx="642942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для индивидуальной работы с детьми с ОВЗ «Как  я  называюсь ?»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Пользователь</cp:lastModifiedBy>
  <cp:revision>16</cp:revision>
  <dcterms:created xsi:type="dcterms:W3CDTF">2015-12-17T14:39:12Z</dcterms:created>
  <dcterms:modified xsi:type="dcterms:W3CDTF">2021-12-17T04:51:24Z</dcterms:modified>
</cp:coreProperties>
</file>